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6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4324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597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70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071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81995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44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679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4239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178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8740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4372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1DCAA6D-A301-4DD8-8530-EA51308E7EC8}" type="datetimeFigureOut">
              <a:rPr lang="en-US" smtClean="0"/>
              <a:t>12/18/2020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D5E02CF-3D79-4EA5-AF57-B663643513B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1137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79F991D-A9E7-4134-BB8C-29BBAB064357}"/>
              </a:ext>
            </a:extLst>
          </p:cNvPr>
          <p:cNvSpPr/>
          <p:nvPr/>
        </p:nvSpPr>
        <p:spPr>
          <a:xfrm>
            <a:off x="0" y="0"/>
            <a:ext cx="12192000" cy="293914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2"/>
                </a:solidFill>
              </a:rPr>
              <a:t>Machine Learning Final Project</a:t>
            </a:r>
          </a:p>
          <a:p>
            <a:pPr algn="ctr"/>
            <a:r>
              <a:rPr lang="en-US" sz="2400" dirty="0">
                <a:solidFill>
                  <a:schemeClr val="bg1"/>
                </a:solidFill>
              </a:rPr>
              <a:t>Mark Christian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12/18/2020</a:t>
            </a:r>
          </a:p>
        </p:txBody>
      </p:sp>
      <p:pic>
        <p:nvPicPr>
          <p:cNvPr id="2" name="Picture 2" descr="Image result for kent state university">
            <a:extLst>
              <a:ext uri="{FF2B5EF4-FFF2-40B4-BE49-F238E27FC236}">
                <a16:creationId xmlns:a16="http://schemas.microsoft.com/office/drawing/2014/main" id="{8794D764-732D-4D47-8BEC-56C2112246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90" y="3309257"/>
            <a:ext cx="3203178" cy="3162909"/>
          </a:xfrm>
          <a:prstGeom prst="rect">
            <a:avLst/>
          </a:prstGeom>
          <a:noFill/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F160D09-F3A8-4103-A444-41532907966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688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490"/>
    </mc:Choice>
    <mc:Fallback>
      <p:transition spd="slow" advTm="104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AF04F-3DB9-41AE-AFB8-EAC9877A3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367E49-6908-44B9-9476-6A7398D757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CRISA wants to launch a cost-effective promotion for different targeted segments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They have previously used purchaser demographics but now want to use 2 new variables as segments: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Purchase behavior and basis of purchase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goal is to make the most cost-effective  promotion targeted to a specific segment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This can also help target and track most loyal customers for rewards and other promotions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FC31E7F-2B98-446E-BD76-EA348E31C4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273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888"/>
    </mc:Choice>
    <mc:Fallback>
      <p:transition spd="slow" advTm="458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47265-08EA-48D2-B227-17A226833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F1BA65-DA44-460C-84DB-AF0D46220F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After making a new loyalty column and summarizing a loyalty column we found out that out of 600, only 318 customers are loyal.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Then I normalized basis of purchase, purchase behavior and, both together, and ran the K model using the K value of 2.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SEC vs Loyalty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Then made a KNN  model which will be used for promotions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model is accurate and can used for marketing and promotion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13B43CF-A443-4A98-AD72-22AA76AD13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779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752"/>
    </mc:Choice>
    <mc:Fallback>
      <p:transition spd="slow" advTm="121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4A89B-ABF0-497C-89B3-9174BEEB8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E29FC-0E55-40A4-AEF5-5E0893F9F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From the results, I think Basis of Purchase is the best segment because it used less data compared to others and gave a decent result output.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Comparing social class  with loyalty gave the results that  they are less loyal to the brand. 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US" dirty="0"/>
              <a:t>The KNN model for promo gave the results in which that 18 passed and 130 failed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86B62C7-B235-4DFF-ACDB-548440195B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2653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854"/>
    </mc:Choice>
    <mc:Fallback>
      <p:transition spd="slow" advTm="508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97</TotalTime>
  <Words>210</Words>
  <Application>Microsoft Office PowerPoint</Application>
  <PresentationFormat>Widescreen</PresentationFormat>
  <Paragraphs>21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Wingdings</vt:lpstr>
      <vt:lpstr>Retrospect</vt:lpstr>
      <vt:lpstr>PowerPoint Presentation</vt:lpstr>
      <vt:lpstr>Problem</vt:lpstr>
      <vt:lpstr>Results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christian</dc:creator>
  <cp:lastModifiedBy>mark christian</cp:lastModifiedBy>
  <cp:revision>9</cp:revision>
  <dcterms:created xsi:type="dcterms:W3CDTF">2020-12-18T17:29:39Z</dcterms:created>
  <dcterms:modified xsi:type="dcterms:W3CDTF">2020-12-18T19:06:48Z</dcterms:modified>
</cp:coreProperties>
</file>

<file path=docProps/thumbnail.jpeg>
</file>